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68" r:id="rId5"/>
    <p:sldId id="272" r:id="rId6"/>
    <p:sldId id="274" r:id="rId7"/>
    <p:sldId id="259" r:id="rId8"/>
    <p:sldId id="278" r:id="rId9"/>
    <p:sldId id="260" r:id="rId10"/>
    <p:sldId id="271" r:id="rId11"/>
    <p:sldId id="269" r:id="rId12"/>
    <p:sldId id="270" r:id="rId13"/>
    <p:sldId id="267" r:id="rId14"/>
    <p:sldId id="261" r:id="rId15"/>
    <p:sldId id="263" r:id="rId16"/>
    <p:sldId id="262" r:id="rId17"/>
    <p:sldId id="264" r:id="rId18"/>
    <p:sldId id="265" r:id="rId19"/>
    <p:sldId id="266" r:id="rId20"/>
    <p:sldId id="275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86441" autoAdjust="0"/>
  </p:normalViewPr>
  <p:slideViewPr>
    <p:cSldViewPr>
      <p:cViewPr>
        <p:scale>
          <a:sx n="94" d="100"/>
          <a:sy n="94" d="100"/>
        </p:scale>
        <p:origin x="-1243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9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B9232-0034-41FE-98CA-BA2D9CDA5BD1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F41D2-F50B-42EE-901E-7CC10C60C8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F41D2-F50B-42EE-901E-7CC10C60C85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4A66136E-6BBC-400D-A50D-AFDDEEC8B1C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191E2CD6-94DF-4BB6-953F-BAE6B14966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microsoft.com/office/2007/relationships/media" Target="../media/media1.mp4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tryscanner.ru/360/virtualnyj-tur-po-muzeju-istorii-tanka-t-34/" TargetMode="External"/><Relationship Id="rId7" Type="http://schemas.openxmlformats.org/officeDocument/2006/relationships/hyperlink" Target="https://alltheater.ru/category.php?cat=moscow" TargetMode="External"/><Relationship Id="rId2" Type="http://schemas.openxmlformats.org/officeDocument/2006/relationships/hyperlink" Target="https://&#1084;&#1091;&#1083;&#1100;&#1090;&#1080;&#1084;&#1077;&#1076;&#1080;&#1072;.&#1084;&#1080;&#1085;&#1086;&#1073;&#1086;&#1088;&#1086;&#1085;&#1099;.&#1088;&#1092;/multimedia/virtual_tours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tsandculture.google.com/streetview/the-state-russian-museum-st-petersburg/dAGBydNbKO5HZg?sv_lng=30.3315453&amp;sv_lat=59.9386266&amp;sv_h=340&amp;sv_p=0&amp;sv_pid=aIVeVQE00A4nQ__wYJpWdg&amp;sv_z=1.0000000000000002" TargetMode="External"/><Relationship Id="rId5" Type="http://schemas.openxmlformats.org/officeDocument/2006/relationships/hyperlink" Target="https://www.hermitagemuseum.org/wps/portal/hermitage/panorama/!ut/p/z1/04_Sj9CPykssy0xPLMnMz0vMAfIjo8zi_R0dzQyNnQ28LMJMzA0cLR09XLwCDUyd3Mz0w8EKDHAARwP9KGL041EQhd_4cP0oVCv8Pb2BJviHmHr4-4c5GzmbQBXgMaMgNzTCINNREQAJ272H/dz/d5/L2dBISEvZ0FBIS9nQSEh/?lng=ru" TargetMode="External"/><Relationship Id="rId4" Type="http://schemas.openxmlformats.org/officeDocument/2006/relationships/hyperlink" Target="https://&#1084;&#1091;&#1083;&#1100;&#1090;&#1080;&#1084;&#1077;&#1076;&#1080;&#1072;.&#1084;&#1080;&#1085;&#1086;&#1073;&#1086;&#1088;&#1086;&#1085;&#1099;.&#1088;&#1092;/encyclopedia/museums/vvs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s4mBbhU1m4" TargetMode="External"/><Relationship Id="rId2" Type="http://schemas.openxmlformats.org/officeDocument/2006/relationships/hyperlink" Target="https://www.youtube.com/watch?v=eZBnblbXCC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-92ujS_BiyI" TargetMode="External"/><Relationship Id="rId3" Type="http://schemas.openxmlformats.org/officeDocument/2006/relationships/hyperlink" Target="https://www.youtube.com/watch?v=9N8yp_Im91o" TargetMode="External"/><Relationship Id="rId7" Type="http://schemas.openxmlformats.org/officeDocument/2006/relationships/hyperlink" Target="https://www.youtube.com/watch?v=Ra-clNEmfak" TargetMode="External"/><Relationship Id="rId2" Type="http://schemas.openxmlformats.org/officeDocument/2006/relationships/hyperlink" Target="https://www.youtube.com/watch?v=_F676hMN_8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-9yyNUVt8W0" TargetMode="External"/><Relationship Id="rId5" Type="http://schemas.openxmlformats.org/officeDocument/2006/relationships/hyperlink" Target="https://www.youtube.com/watch?v=Ipne2c-zOlQ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www.youtube.com/watch?v=3JXMNryXxqM" TargetMode="External"/><Relationship Id="rId9" Type="http://schemas.openxmlformats.org/officeDocument/2006/relationships/hyperlink" Target="https://www.youtube.com/watch?v=ZK98UHZ7z6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dd.fcp-pbdd.ru/view_doc.html?mode=default" TargetMode="External"/><Relationship Id="rId2" Type="http://schemas.openxmlformats.org/officeDocument/2006/relationships/hyperlink" Target="http://bdd-eor.edu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9N8yp_Im91o&amp;list=PLvtJKssE5Nrg78zTGWbWDO6cNmM_awGrV&amp;index=12" TargetMode="External"/><Relationship Id="rId13" Type="http://schemas.openxmlformats.org/officeDocument/2006/relationships/hyperlink" Target="https://www.youtube.com/watch?v=v5iFkhwtIxY&amp;list=PLvtJKssE5Nrg78zTGWbWDO6cNmM_awGrV&amp;index=21" TargetMode="External"/><Relationship Id="rId18" Type="http://schemas.openxmlformats.org/officeDocument/2006/relationships/hyperlink" Target="https://www.youtube.com/watch?v=hF7OXonrYvY&amp;list=PLvtJKssE5Nrg78zTGWbWDO6cNmM_awGrV&amp;index=38" TargetMode="External"/><Relationship Id="rId3" Type="http://schemas.openxmlformats.org/officeDocument/2006/relationships/hyperlink" Target="https://www.youtube.com/watch?v=z7Ytu-IIGf8&amp;list=PLvtJKssE5Nrg78zTGWbWDO6cNmM_awGrV&amp;index=2" TargetMode="External"/><Relationship Id="rId7" Type="http://schemas.openxmlformats.org/officeDocument/2006/relationships/hyperlink" Target="https://www.youtube.com/watch?v=_F676hMN_8o&amp;list=PLvtJKssE5Nrg78zTGWbWDO6cNmM_awGrV&amp;index=11" TargetMode="External"/><Relationship Id="rId12" Type="http://schemas.openxmlformats.org/officeDocument/2006/relationships/hyperlink" Target="https://www.youtube.com/watch?v=-92ujS_BiyI&amp;list=PLvtJKssE5Nrg78zTGWbWDO6cNmM_awGrV&amp;index=20" TargetMode="External"/><Relationship Id="rId17" Type="http://schemas.openxmlformats.org/officeDocument/2006/relationships/hyperlink" Target="https://www.youtube.com/watch?v=U4ww1YBRmG8&amp;list=PLvtJKssE5Nrg78zTGWbWDO6cNmM_awGrV&amp;index=37" TargetMode="External"/><Relationship Id="rId2" Type="http://schemas.openxmlformats.org/officeDocument/2006/relationships/hyperlink" Target="https://www.youtube.com/watch?v=BCz4EITmGcA&amp;list=PLvtJKssE5Nrg78zTGWbWDO6cNmM_awGrV&amp;index=2&amp;t=0s" TargetMode="External"/><Relationship Id="rId16" Type="http://schemas.openxmlformats.org/officeDocument/2006/relationships/hyperlink" Target="https://www.youtube.com/watch?v=TUYrsqmSYTc&amp;list=PLvtJKssE5Nrg78zTGWbWDO6cNmM_awGrV&amp;index=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RSin0U9xCk0&amp;list=PLvtJKssE5Nrg78zTGWbWDO6cNmM_awGrV&amp;index=10" TargetMode="External"/><Relationship Id="rId11" Type="http://schemas.openxmlformats.org/officeDocument/2006/relationships/hyperlink" Target="https://www.youtube.com/watch?v=U7CH2Hxclzs&amp;list=PLvtJKssE5Nrg78zTGWbWDO6cNmM_awGrV&amp;index=15" TargetMode="External"/><Relationship Id="rId5" Type="http://schemas.openxmlformats.org/officeDocument/2006/relationships/hyperlink" Target="https://www.youtube.com/watch?v=-9yyNUVt8W0&amp;list=PLvtJKssE5Nrg78zTGWbWDO6cNmM_awGrV&amp;index=8" TargetMode="External"/><Relationship Id="rId15" Type="http://schemas.openxmlformats.org/officeDocument/2006/relationships/hyperlink" Target="https://www.youtube.com/watch?v=hYPfCTFVoRU&amp;list=PLvtJKssE5Nrg78zTGWbWDO6cNmM_awGrV&amp;index=29" TargetMode="External"/><Relationship Id="rId10" Type="http://schemas.openxmlformats.org/officeDocument/2006/relationships/hyperlink" Target="https://www.youtube.com/watch?v=3JXMNryXxqM&amp;list=PLvtJKssE5Nrg78zTGWbWDO6cNmM_awGrV&amp;index=24" TargetMode="External"/><Relationship Id="rId4" Type="http://schemas.openxmlformats.org/officeDocument/2006/relationships/hyperlink" Target="https://www.youtube.com/watch?v=29gVvx_waII&amp;list=PLvtJKssE5Nrg78zTGWbWDO6cNmM_awGrV&amp;index=6" TargetMode="External"/><Relationship Id="rId9" Type="http://schemas.openxmlformats.org/officeDocument/2006/relationships/hyperlink" Target="https://www.youtube.com/watch?v=yhIK4wGe-Zk&amp;list=PLvtJKssE5Nrg78zTGWbWDO6cNmM_awGrV&amp;index=14" TargetMode="External"/><Relationship Id="rId14" Type="http://schemas.openxmlformats.org/officeDocument/2006/relationships/hyperlink" Target="https://www.youtube.com/watch?v=ZK98UHZ7z6M&amp;list=PLvtJKssE5Nrg78zTGWbWDO6cNmM_awGrV&amp;index=23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6WIbMjnO0oo&amp;list=PLvtJKssE5Nrg78zTGWbWDO6cNmM_awGrV&amp;index=71" TargetMode="External"/><Relationship Id="rId13" Type="http://schemas.openxmlformats.org/officeDocument/2006/relationships/hyperlink" Target="https://www.youtube.com/watch?v=sSDDyJm8D7k" TargetMode="External"/><Relationship Id="rId3" Type="http://schemas.openxmlformats.org/officeDocument/2006/relationships/hyperlink" Target="https://www.youtube.com/watch?v=Ds2mnE6xFrQ&amp;list=PLvtJKssE5Nrg78zTGWbWDO6cNmM_awGrV&amp;index=41" TargetMode="External"/><Relationship Id="rId7" Type="http://schemas.openxmlformats.org/officeDocument/2006/relationships/hyperlink" Target="https://www.youtube.com/watch?v=fV19tD--bNU&amp;list=PLvtJKssE5Nrg78zTGWbWDO6cNmM_awGrV&amp;index=67" TargetMode="External"/><Relationship Id="rId12" Type="http://schemas.openxmlformats.org/officeDocument/2006/relationships/hyperlink" Target="https://www.youtube.com/watch?v=0zgKe0ssNpY" TargetMode="External"/><Relationship Id="rId2" Type="http://schemas.openxmlformats.org/officeDocument/2006/relationships/hyperlink" Target="https://www.youtube.com/watch?v=F16Dm3bf-SY&amp;list=PLvtJKssE5Nrg78zTGWbWDO6cNmM_awGrV&amp;index=4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WzClZaiHbn0&amp;list=PLvtJKssE5Nrg78zTGWbWDO6cNmM_awGrV&amp;index=50" TargetMode="External"/><Relationship Id="rId11" Type="http://schemas.openxmlformats.org/officeDocument/2006/relationships/hyperlink" Target="https://www.youtube.com/watch?v=FJ3HoeZCZIk" TargetMode="External"/><Relationship Id="rId5" Type="http://schemas.openxmlformats.org/officeDocument/2006/relationships/hyperlink" Target="https://www.youtube.com/watch?v=klU14TalT-s&amp;list=PLvtJKssE5Nrg78zTGWbWDO6cNmM_awGrV&amp;index=49" TargetMode="External"/><Relationship Id="rId10" Type="http://schemas.openxmlformats.org/officeDocument/2006/relationships/hyperlink" Target="https://www.youtube.com/watch?v=oBaGlkzTl7I" TargetMode="External"/><Relationship Id="rId4" Type="http://schemas.openxmlformats.org/officeDocument/2006/relationships/hyperlink" Target="https://www.youtube.com/watch?v=H6kcFoTIh4k&amp;list=PLvtJKssE5Nrg78zTGWbWDO6cNmM_awGrV&amp;index=48" TargetMode="External"/><Relationship Id="rId9" Type="http://schemas.openxmlformats.org/officeDocument/2006/relationships/hyperlink" Target="https://www.youtube.com/watch?v=FKJnIyMug_Y" TargetMode="External"/><Relationship Id="rId14" Type="http://schemas.openxmlformats.org/officeDocument/2006/relationships/hyperlink" Target="https://www.youtube.com/watch?v=CqLfgl8gVn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2960"/>
            <a:ext cx="6768752" cy="1828800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«Лучшие практики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режиме дистанционного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Воспитательной Работе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МБОУ Алексеевской СШ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VID-20200416-WA0183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214546" y="4643446"/>
            <a:ext cx="3143272" cy="2000264"/>
          </a:xfrm>
        </p:spPr>
      </p:pic>
      <p:pic>
        <p:nvPicPr>
          <p:cNvPr id="1026" name="Picture 2" descr="C:\Users\Виктор\Desktop\s12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2000240"/>
            <a:ext cx="2096315" cy="1857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2310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295457" cy="473426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540"/>
              </a:spcAft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период дистанционного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обучения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нашем сайте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можно получить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 только учебную информацию, но и информацию для развития кругозора, формирования навыков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социокультурного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общения учащихся.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период дистанционного обучения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можно посетить в режиме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online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многие всемирно известные галереи и музеи.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Посредством активных ссылок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можно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принять участие в конкурсах, фестивалях, используя дистанционный формат.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Желаем вам здоровья и удачи!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работа в период дистанционного обучения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92274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19071"/>
            <a:ext cx="8712967" cy="4407408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соображения безопасности многие культурно-массовые мероприятия отменяются. Но вместе с тем появляется возможность посещать многие музеи, выставки, театры, зоопарки в режиме онлайн. Смотрите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Виртуальный тур: </a:t>
            </a:r>
          </a:p>
          <a:p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Мультмедиа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 портал Министерства обороны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Виртуальный тур по Музею танка Т34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Виртуальный тур "Центральный музей Военно-воздушных сил"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Виртуальные экскурсии: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Эрмитаж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Государственный Русский музей (Санкт-Петербург)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Московские театры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онлайн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 спектакли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КУЛЬТУРНОЕ ПРОСВЕЩЕНИЕ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935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  <a:t>МЫ И СОЦИОКУЛЬТУРНАЯ ЖИЗНЬ </a:t>
            </a:r>
            <a:endParaRPr lang="ru-RU" sz="2800" b="1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petr\Desktop\ckfql\IMG-20200416-WA01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5" y="1700808"/>
            <a:ext cx="414140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etr\Desktop\ckfql\IMG-20200416-WA01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6936" y="3356992"/>
            <a:ext cx="4451987" cy="333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Смотрим видеоролик «75 - </a:t>
            </a:r>
            <a:r>
              <a:rPr lang="ru-RU" b="1" cap="none" dirty="0" err="1" smtClean="0"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 Великой Победы посвящается…»</a:t>
            </a:r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026" name="Picture 2" descr="C:\Users\Виктор\Downloads\IMG-20200416-WA01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857364"/>
            <a:ext cx="4572032" cy="4643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19267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00416-WA0183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9438" y="1719263"/>
            <a:ext cx="8012112" cy="44069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на портале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«Добровольцы России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092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ru-RU" sz="2400" u="sng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pPr lvl="0"/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https://www.youtube.com/watch?v=eZBnblbXCCE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Права и обязанности ученика (видео урок)</a:t>
            </a:r>
          </a:p>
          <a:p>
            <a:pPr lvl="0"/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https://www.youtube.com/watch?v=Vs4mBbhU1m4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Азбука прав ребенка (познавательный мультфильм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Смешарики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ПРОСВЕЩЕНИЕ</a:t>
            </a:r>
            <a:r>
              <a:rPr lang="ru-RU" b="1" dirty="0"/>
              <a:t> 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8898" y="5000636"/>
            <a:ext cx="2743266" cy="156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8092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Мастерим авто - городок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petr\Desktop\ckfql\IMG-20200416-WA01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785926"/>
            <a:ext cx="6858048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Вредные привычки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Профилактика вредных привычек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Влияние наркотиков на здоровье человека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Основы здорового образа жизни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Здоровый образ жизни. Правильное питание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Здоровый образ жизни. Профилактика переутомления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Психологическая уравновешенность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8"/>
              </a:rPr>
              <a:t>Инфоурок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Компьютер и его влияние на здоровье человека | Классные часы | 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Инфоурок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</a:t>
            </a:r>
            <a:br>
              <a:rPr lang="ru-RU" dirty="0"/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0234" y="5643579"/>
            <a:ext cx="1524927" cy="107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73588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  <a:t>Делаем, т</a:t>
            </a:r>
            <a: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  <a:t>ворим, мастерим…</a:t>
            </a:r>
            <a:endParaRPr lang="ru-RU" sz="2800" dirty="0"/>
          </a:p>
        </p:txBody>
      </p:sp>
      <p:pic>
        <p:nvPicPr>
          <p:cNvPr id="4098" name="Picture 2" descr="C:\Users\petr\Desktop\ckfql\IMG-20200416-WA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9"/>
            <a:ext cx="2970330" cy="39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etr\Desktop\ckfql\IMG-20200416-WA0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723649"/>
            <a:ext cx="3284984" cy="396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etr\Desktop\ckfql\IMG-20200416-WA0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9842" y="1709937"/>
            <a:ext cx="2430270" cy="39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614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Проводим день с пользой</a:t>
            </a:r>
            <a:r>
              <a:rPr lang="ru-RU" dirty="0" smtClean="0"/>
              <a:t>…</a:t>
            </a:r>
            <a:endParaRPr lang="ru-RU" dirty="0"/>
          </a:p>
        </p:txBody>
      </p:sp>
      <p:pic>
        <p:nvPicPr>
          <p:cNvPr id="2050" name="Picture 2" descr="C:\Users\petr\Desktop\ckfql\IMG-20200416-WA01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26706"/>
            <a:ext cx="2960208" cy="399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etr\Desktop\ckfql\IMG-20200416-WA00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1729" y="1726706"/>
            <a:ext cx="2728423" cy="399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etr\Desktop\ckfql\IMG-20200416-WA0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26706"/>
            <a:ext cx="2969751" cy="399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Занимаемся </a:t>
            </a:r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b="1" cap="none" dirty="0" smtClean="0">
                <a:latin typeface="Times New Roman" pitchFamily="18" charset="0"/>
                <a:cs typeface="Times New Roman" pitchFamily="18" charset="0"/>
              </a:rPr>
              <a:t>изкультурой</a:t>
            </a:r>
            <a:endParaRPr lang="ru-RU" dirty="0"/>
          </a:p>
        </p:txBody>
      </p:sp>
      <p:pic>
        <p:nvPicPr>
          <p:cNvPr id="5122" name="Picture 2" descr="C:\Users\petr\Desktop\ckfql\IMG-20200416-WA0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71856"/>
            <a:ext cx="6372200" cy="477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«Дорога без опасности»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Портал "Город дорог"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ддтт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87534"/>
            <a:ext cx="3631109" cy="374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2600" b="1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Памятка родителям учащихся во время дистанционного обучения</a:t>
            </a:r>
            <a:endParaRPr lang="ru-RU" sz="2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Важно сохранять и поддерживать рабочий распорядок дня  учащихся: время подъёма, время учебы, перерывы, время досуга, время отбоя.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 стороны родителей важно сохранять спокойствие и адекватное отношение к происходящему. Эмоциональное состояние студента зависит от состояния родителей и их членов семьи. Следует оградить от подробностей и длительного обсуждения о пандемии.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Нужно создавать соответствующую рабочую зону, во время занятия учащегося создайте атмосферу тишины. По возможности оставьте одного в комнате, отложите домашние дела.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ПСИХОЛОГА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5658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2400" b="1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Памятка родителям учащихся во время дистанционного обучения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Главное</a:t>
            </a: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чтобы учащийся  был сосредоточен на занятии и его не отвлекали другие домашние события.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Проявите заинтересованность, обсуждайте пройденные темы, предлагайте свою помощь.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Заранее приготовьте чай, легкую еду, чтобы во время перерыва ребенок мог перекусить.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Давайте им возможность заниматься творчеством.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Контролируйте требования самоизоляции.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ПСИХОЛОГА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462814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Объявленная </a:t>
            </a: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России самоизоляция из-за пандемии </a:t>
            </a:r>
            <a:r>
              <a:rPr lang="ru-RU" dirty="0" err="1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коронавируса</a:t>
            </a: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может вызвать стресс и эмоциональную напряженность из-за непривычного образа жизни. Чтобы сохранить психологическое здоровье надо концентрироваться на реальности, рассуждать о том, что происходит, но не находиться в информационном потоке круглые сутки, исключить чтение ужасающих рассуждений "диванных умников и паникёров" в социальных сетях.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Мы все должны понять, что стресс ослабевает наш иммунитет, а паника способствует потере связи с реальностью. Поэтому не должны поддаваться  стрессу и панике, сохранить эмоциональную устойчивость, поддерживать в тонусе свой организм и физическое состояние, быть оптимистом.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 нас с вами появилась возможность побыть наедине с собой, с семьей и заняться саморазвитием, не забывая мер предосторожности и соблюдения гигиены. Только вдумайтесь – вы, наконец, сможете заняться тем, что откладывали многие недели, а возможно даже и годы.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Уважаемые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коллеги и учащиеся!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8932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34265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Главное </a:t>
            </a: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эффективно распределить время, составить план, не поддаваться панике, мыть руки, а при необходимости выйти на улицу обязательно надевать маску.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Несколько рекомендаций, которые помогут вам сохранять светлый ум и поддерживать тело в тонусе во время самоизоляции: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Понять и принять. Отрицать и злиться - не самая лучшая стратегия сейчас.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Соблюдать все требования изоляции.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Соблюдать режим дня. Не спать до обеда и поздно ложиться.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Перед сном принимать контрастный душ.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Поддерживайте и берегите родных.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Прочитайте книги, изучите иностранный язык, пройдите онлайн-курсы, общайтесь через </a:t>
            </a:r>
            <a:r>
              <a:rPr lang="ru-RU" sz="2400" dirty="0" err="1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Skype</a:t>
            </a: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  </a:t>
            </a:r>
            <a:r>
              <a:rPr lang="ru-RU" sz="2400" dirty="0" err="1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Viber</a:t>
            </a: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видеозвонок</a:t>
            </a: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ватсап</a:t>
            </a: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Проведите генеральную уборку.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4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Занимайтесь йогой или физической нагрузкой. Движение-жизнь. По утрам делайте зарядку  5-10 минут.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Уважаемые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коллеги и учащиеся!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3138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34265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Общайтесь с семьей, приятно проведите досуговое время со всеми, развивайте детей.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Готовьте всей семьей вкусные и необычные блюда.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Смотрите </a:t>
            </a: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сериалы и фильмы (исключите остросюжетные, агрессивные, кровавые и ужасы), предпочтительно смотрите мелодрамы и комедии.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Занимайтесь </a:t>
            </a: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рукоделием, рисованием и т.д.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40"/>
              </a:spcAft>
            </a:pP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Можно </a:t>
            </a: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затеять мини ремонт или перестановку в квартире.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Ситуация с COVID-19, а также самоизоляция, конечно, сказывается на эмоциональном состоянии людей. Мы по-разному переживаем эти обстоятельства и реагируем на них. Кто-то игнорирует, кто-то сильно взволнован, боится, а кто - то испытывает обиду - ищет тех, кто виноват в происходящем.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2200" dirty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Главное - не паниковать, соблюдать требования, прислушиваться к советам, рекомендациям и верить в лучшее</a:t>
            </a:r>
            <a:r>
              <a:rPr lang="ru-RU" sz="2200" dirty="0" smtClean="0">
                <a:solidFill>
                  <a:srgbClr val="002137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2200" dirty="0" smtClean="0">
              <a:solidFill>
                <a:srgbClr val="002137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15000"/>
              </a:lnSpc>
              <a:spcAft>
                <a:spcPts val="540"/>
              </a:spcAft>
              <a:buNone/>
            </a:pP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15000"/>
              </a:lnSpc>
              <a:spcAft>
                <a:spcPts val="540"/>
              </a:spcAft>
              <a:buNone/>
            </a:pPr>
            <a:r>
              <a:rPr lang="ru-RU" sz="3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Берегите себя и близких, будьте здоровы!</a:t>
            </a:r>
            <a:endParaRPr lang="ru-RU" sz="3400" b="1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Уважаемые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коллеги и учащиеся!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0346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19070"/>
            <a:ext cx="8640959" cy="4950289"/>
          </a:xfrm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/>
              </a:rPr>
              <a:t>В </a:t>
            </a:r>
            <a:r>
              <a:rPr lang="ru-RU" dirty="0">
                <a:solidFill>
                  <a:srgbClr val="FF0000"/>
                </a:solidFill>
                <a:latin typeface="times new roman"/>
              </a:rPr>
              <a:t>разделе «МЕДИАВОЖАТЫЙ» вы сможете посмотреть видеоролики, анимационные и мультипликационные фильмы и др</a:t>
            </a:r>
            <a:r>
              <a:rPr lang="ru-RU" dirty="0" smtClean="0">
                <a:solidFill>
                  <a:srgbClr val="FF0000"/>
                </a:solidFill>
                <a:latin typeface="times new roman"/>
              </a:rPr>
              <a:t>.</a:t>
            </a:r>
          </a:p>
          <a:p>
            <a:pPr marL="45720" indent="0" algn="just">
              <a:buNone/>
            </a:pPr>
            <a:endParaRPr lang="ru-RU" dirty="0" smtClean="0">
              <a:solidFill>
                <a:srgbClr val="FF0000"/>
              </a:solidFill>
              <a:latin typeface="times new roman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Общее понятие опасности и чрезвычайной ситуации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Чрезвычайная ситуация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Здоровье человека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Здоровый образ жизни. Правильное питание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Режим дня, двигательная активность и закаливание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Вредные привычки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Профилактика вредных привычек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Опасность курения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Влияние наркотиков на здоровье человека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Болезни и их причины. Профилактика гриппа и простуды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Психологическая уравновешенность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Стресс и его влияние на человека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Компьютер и его влияние на здоровье человека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Возможные опасности и опасные ситуации дома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Электричество и газ как источники возможной опасности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Криминогенные ситуации и личная безопасность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Общение с незнакомыми людьми | Классные часы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kern="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МЕДИАВОЖАТЫЙ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9442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19070"/>
            <a:ext cx="8640959" cy="4878281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/>
              </a:rPr>
              <a:t>В </a:t>
            </a:r>
            <a:r>
              <a:rPr lang="ru-RU" dirty="0">
                <a:solidFill>
                  <a:srgbClr val="FF0000"/>
                </a:solidFill>
                <a:latin typeface="times new roman"/>
              </a:rPr>
              <a:t>разделе «МЕДИАВОЖАТЫЙ» вы сможете посмотреть видеоролики, анимационные и мультипликационные фильмы и др</a:t>
            </a:r>
            <a:r>
              <a:rPr lang="ru-RU" dirty="0" smtClean="0">
                <a:solidFill>
                  <a:srgbClr val="FF0000"/>
                </a:solidFill>
                <a:latin typeface="times new roman"/>
              </a:rPr>
              <a:t>.</a:t>
            </a: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Опасности, которые могут вам встретиться по дороге в школу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Дорожное движение, безопасность участников дорожного движения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Водитель. Безопасность велосипедиста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Дорожные знаки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Сигналы светофора и регулировщика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Безопасность на водоемах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Пожарная безопасность | Классные часы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Уроки тетушки Совы - Азбука дорожной безопасности - Все серии подряд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Азбука безопасности на дороге - Метро и железная дорога (Уроки тетушки Совы) серия 10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Азбука безопасности - Светофоры | </a:t>
            </a:r>
            <a:r>
              <a:rPr lang="ru-RU" sz="2300" dirty="0" err="1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Смешарики</a:t>
            </a:r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 2D. Обучающие мультфильмы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u="sng" dirty="0">
                <a:solidFill>
                  <a:srgbClr val="1986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Азбука финансовой грамотности | </a:t>
            </a:r>
            <a:r>
              <a:rPr lang="ru-RU" sz="2300" u="sng" dirty="0" err="1">
                <a:solidFill>
                  <a:srgbClr val="1986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Смешарики</a:t>
            </a:r>
            <a:r>
              <a:rPr lang="ru-RU" sz="2300" u="sng" dirty="0">
                <a:solidFill>
                  <a:srgbClr val="1986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 2D. Обучающие мультфильмы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Азбука здоровья - Правильное питание | </a:t>
            </a:r>
            <a:r>
              <a:rPr lang="ru-RU" sz="2300" dirty="0" err="1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Смешарики</a:t>
            </a:r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 2D. Обучающие мультфильмы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Азбука безопасности - Пожарная безопасность | </a:t>
            </a:r>
            <a:r>
              <a:rPr lang="ru-RU" sz="2300" dirty="0" err="1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Смешарики</a:t>
            </a:r>
            <a:r>
              <a:rPr lang="ru-RU" sz="2300" dirty="0">
                <a:solidFill>
                  <a:srgbClr val="71600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 2D. Обучающие мультфильмы</a:t>
            </a:r>
            <a:endParaRPr lang="ru-RU" sz="2300" dirty="0">
              <a:solidFill>
                <a:srgbClr val="2A24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dirty="0" smtClean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kern="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МЕДИАВОЖАТЫЙ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25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1071546"/>
            <a:ext cx="50754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34258d897f1da0a6cebdc22364d584e7_w20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857496"/>
            <a:ext cx="3500462" cy="34654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145</TotalTime>
  <Words>1021</Words>
  <Application>Microsoft Office PowerPoint</Application>
  <PresentationFormat>Экран (4:3)</PresentationFormat>
  <Paragraphs>116</Paragraphs>
  <Slides>21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Сетка</vt:lpstr>
      <vt:lpstr>«Лучшие практики»  в режиме дистанционного обучения по Воспитательной Работе в МБОУ Алексеевской СШ</vt:lpstr>
      <vt:lpstr>Воспитательная работа в период дистанционного обучения </vt:lpstr>
      <vt:lpstr>КУЛЬТУРНОЕ ПРОСВЕЩЕНИЕ </vt:lpstr>
      <vt:lpstr>МЫ И СОЦИОКУЛЬТУРНАЯ ЖИЗНЬ </vt:lpstr>
      <vt:lpstr>Смотрим видеоролик «75 - летию Великой Победы посвящается…» </vt:lpstr>
      <vt:lpstr>Работаем на портале «Добровольцы России»</vt:lpstr>
      <vt:lpstr>ПРАВОВОЕ ПРОСВЕЩЕНИЕ   </vt:lpstr>
      <vt:lpstr>Мастерим авто - городок</vt:lpstr>
      <vt:lpstr>  ЗДОРОВЫЙ ОБРАЗ ЖИЗНИ </vt:lpstr>
      <vt:lpstr>Делаем, творим, мастерим…</vt:lpstr>
      <vt:lpstr>Проводим день с пользой…</vt:lpstr>
      <vt:lpstr>Занимаемся физкультурой</vt:lpstr>
      <vt:lpstr>Профилактика ддтт</vt:lpstr>
      <vt:lpstr>ПОМОЩЬ ПСИХОЛОГА </vt:lpstr>
      <vt:lpstr>ПОМОЩЬ ПСИХОЛОГА </vt:lpstr>
      <vt:lpstr> Уважаемые коллеги и учащиеся! </vt:lpstr>
      <vt:lpstr> Уважаемые коллеги и учащиеся! </vt:lpstr>
      <vt:lpstr> Уважаемые коллеги и учащиеся! </vt:lpstr>
      <vt:lpstr>МЕДИАВОЖАТЫЙ</vt:lpstr>
      <vt:lpstr>МЕДИАВОЖАТЫЙ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«Лучшие практики»  в режиме дистанционного обучения по Воспитательной Работе</dc:title>
  <dc:creator>petr</dc:creator>
  <cp:lastModifiedBy>Виктор</cp:lastModifiedBy>
  <cp:revision>27</cp:revision>
  <dcterms:created xsi:type="dcterms:W3CDTF">2020-04-16T08:47:18Z</dcterms:created>
  <dcterms:modified xsi:type="dcterms:W3CDTF">2020-04-17T06:43:12Z</dcterms:modified>
</cp:coreProperties>
</file>